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21"/>
  </p:notesMasterIdLst>
  <p:handoutMasterIdLst>
    <p:handoutMasterId r:id="rId22"/>
  </p:handoutMasterIdLst>
  <p:sldIdLst>
    <p:sldId id="1334" r:id="rId5"/>
    <p:sldId id="2145706484" r:id="rId6"/>
    <p:sldId id="2145706488" r:id="rId7"/>
    <p:sldId id="2145706486" r:id="rId8"/>
    <p:sldId id="2145706491" r:id="rId9"/>
    <p:sldId id="2145706492" r:id="rId10"/>
    <p:sldId id="2145706494" r:id="rId11"/>
    <p:sldId id="2145706485" r:id="rId12"/>
    <p:sldId id="513" r:id="rId13"/>
    <p:sldId id="2145706495" r:id="rId14"/>
    <p:sldId id="2145706490" r:id="rId15"/>
    <p:sldId id="2145706487" r:id="rId16"/>
    <p:sldId id="2145706489" r:id="rId17"/>
    <p:sldId id="2145706496" r:id="rId18"/>
    <p:sldId id="2145706493" r:id="rId19"/>
    <p:sldId id="469" r:id="rId20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B526"/>
    <a:srgbClr val="303B42"/>
    <a:srgbClr val="FDB713"/>
    <a:srgbClr val="989EA3"/>
    <a:srgbClr val="AC1F2D"/>
    <a:srgbClr val="C3CD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3A7ECC-DD85-4CD3-A626-367FEBC40D5B}" v="48" dt="2026-08-26T12:29:54.6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06" autoAdjust="0"/>
    <p:restoredTop sz="86628" autoAdjust="0"/>
  </p:normalViewPr>
  <p:slideViewPr>
    <p:cSldViewPr snapToGrid="0" snapToObjects="1">
      <p:cViewPr varScale="1">
        <p:scale>
          <a:sx n="96" d="100"/>
          <a:sy n="96" d="100"/>
        </p:scale>
        <p:origin x="168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578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Carolis, Bethany L" userId="0a72bbd3-365e-4b23-a9f2-cc2df9e733cd" providerId="ADAL" clId="{0974181E-E5ED-4F04-8DE1-4288F4685BE3}"/>
    <pc:docChg chg="undo custSel addSld delSld modSld sldOrd delSection modSection">
      <pc:chgData name="DeCarolis, Bethany L" userId="0a72bbd3-365e-4b23-a9f2-cc2df9e733cd" providerId="ADAL" clId="{0974181E-E5ED-4F04-8DE1-4288F4685BE3}" dt="2026-08-26T16:55:05.729" v="1228" actId="20577"/>
      <pc:docMkLst>
        <pc:docMk/>
      </pc:docMkLst>
      <pc:sldChg chg="modSp add mod">
        <pc:chgData name="DeCarolis, Bethany L" userId="0a72bbd3-365e-4b23-a9f2-cc2df9e733cd" providerId="ADAL" clId="{0974181E-E5ED-4F04-8DE1-4288F4685BE3}" dt="2026-08-25T20:12:48.275" v="43" actId="20577"/>
        <pc:sldMkLst>
          <pc:docMk/>
          <pc:sldMk cId="878698298" sldId="469"/>
        </pc:sldMkLst>
        <pc:spChg chg="mod">
          <ac:chgData name="DeCarolis, Bethany L" userId="0a72bbd3-365e-4b23-a9f2-cc2df9e733cd" providerId="ADAL" clId="{0974181E-E5ED-4F04-8DE1-4288F4685BE3}" dt="2026-08-25T20:12:48.275" v="43" actId="20577"/>
          <ac:spMkLst>
            <pc:docMk/>
            <pc:sldMk cId="878698298" sldId="469"/>
            <ac:spMk id="11" creationId="{00000000-0000-0000-0000-000000000000}"/>
          </ac:spMkLst>
        </pc:spChg>
      </pc:sldChg>
      <pc:sldChg chg="modSp add mod">
        <pc:chgData name="DeCarolis, Bethany L" userId="0a72bbd3-365e-4b23-a9f2-cc2df9e733cd" providerId="ADAL" clId="{0974181E-E5ED-4F04-8DE1-4288F4685BE3}" dt="2026-08-26T16:45:47.422" v="1145" actId="20577"/>
        <pc:sldMkLst>
          <pc:docMk/>
          <pc:sldMk cId="4068190109" sldId="513"/>
        </pc:sldMkLst>
        <pc:spChg chg="mod">
          <ac:chgData name="DeCarolis, Bethany L" userId="0a72bbd3-365e-4b23-a9f2-cc2df9e733cd" providerId="ADAL" clId="{0974181E-E5ED-4F04-8DE1-4288F4685BE3}" dt="2026-08-26T16:45:47.422" v="1145" actId="20577"/>
          <ac:spMkLst>
            <pc:docMk/>
            <pc:sldMk cId="4068190109" sldId="513"/>
            <ac:spMk id="12" creationId="{00000000-0000-0000-0000-000000000000}"/>
          </ac:spMkLst>
        </pc:spChg>
      </pc:sldChg>
      <pc:sldChg chg="modSp mod">
        <pc:chgData name="DeCarolis, Bethany L" userId="0a72bbd3-365e-4b23-a9f2-cc2df9e733cd" providerId="ADAL" clId="{0974181E-E5ED-4F04-8DE1-4288F4685BE3}" dt="2026-08-26T16:39:53.630" v="1135" actId="20577"/>
        <pc:sldMkLst>
          <pc:docMk/>
          <pc:sldMk cId="4075174534" sldId="1334"/>
        </pc:sldMkLst>
        <pc:spChg chg="mod">
          <ac:chgData name="DeCarolis, Bethany L" userId="0a72bbd3-365e-4b23-a9f2-cc2df9e733cd" providerId="ADAL" clId="{0974181E-E5ED-4F04-8DE1-4288F4685BE3}" dt="2026-08-26T16:39:53.630" v="1135" actId="20577"/>
          <ac:spMkLst>
            <pc:docMk/>
            <pc:sldMk cId="4075174534" sldId="1334"/>
            <ac:spMk id="3" creationId="{00000000-0000-0000-0000-000000000000}"/>
          </ac:spMkLst>
        </pc:spChg>
      </pc:sldChg>
      <pc:sldChg chg="modSp mod">
        <pc:chgData name="DeCarolis, Bethany L" userId="0a72bbd3-365e-4b23-a9f2-cc2df9e733cd" providerId="ADAL" clId="{0974181E-E5ED-4F04-8DE1-4288F4685BE3}" dt="2026-08-25T20:13:02.895" v="48" actId="20577"/>
        <pc:sldMkLst>
          <pc:docMk/>
          <pc:sldMk cId="2450218650" sldId="2145706484"/>
        </pc:sldMkLst>
        <pc:spChg chg="mod">
          <ac:chgData name="DeCarolis, Bethany L" userId="0a72bbd3-365e-4b23-a9f2-cc2df9e733cd" providerId="ADAL" clId="{0974181E-E5ED-4F04-8DE1-4288F4685BE3}" dt="2026-08-25T20:13:02.895" v="48" actId="20577"/>
          <ac:spMkLst>
            <pc:docMk/>
            <pc:sldMk cId="2450218650" sldId="2145706484"/>
            <ac:spMk id="3" creationId="{021C2F29-E165-51CF-F94B-DB753A7F635B}"/>
          </ac:spMkLst>
        </pc:spChg>
      </pc:sldChg>
      <pc:sldChg chg="modSp add mod ord">
        <pc:chgData name="DeCarolis, Bethany L" userId="0a72bbd3-365e-4b23-a9f2-cc2df9e733cd" providerId="ADAL" clId="{0974181E-E5ED-4F04-8DE1-4288F4685BE3}" dt="2026-08-26T12:22:31.674" v="938" actId="255"/>
        <pc:sldMkLst>
          <pc:docMk/>
          <pc:sldMk cId="1994522310" sldId="2145706485"/>
        </pc:sldMkLst>
        <pc:spChg chg="mod">
          <ac:chgData name="DeCarolis, Bethany L" userId="0a72bbd3-365e-4b23-a9f2-cc2df9e733cd" providerId="ADAL" clId="{0974181E-E5ED-4F04-8DE1-4288F4685BE3}" dt="2026-08-26T12:22:31.674" v="938" actId="255"/>
          <ac:spMkLst>
            <pc:docMk/>
            <pc:sldMk cId="1994522310" sldId="2145706485"/>
            <ac:spMk id="12" creationId="{8739E0F3-F020-B3AE-F539-26530DBC68EA}"/>
          </ac:spMkLst>
        </pc:spChg>
      </pc:sldChg>
      <pc:sldChg chg="del">
        <pc:chgData name="DeCarolis, Bethany L" userId="0a72bbd3-365e-4b23-a9f2-cc2df9e733cd" providerId="ADAL" clId="{0974181E-E5ED-4F04-8DE1-4288F4685BE3}" dt="2026-08-25T20:11:42.018" v="32" actId="47"/>
        <pc:sldMkLst>
          <pc:docMk/>
          <pc:sldMk cId="2635263613" sldId="2145706485"/>
        </pc:sldMkLst>
      </pc:sldChg>
      <pc:sldChg chg="add del">
        <pc:chgData name="DeCarolis, Bethany L" userId="0a72bbd3-365e-4b23-a9f2-cc2df9e733cd" providerId="ADAL" clId="{0974181E-E5ED-4F04-8DE1-4288F4685BE3}" dt="2026-08-25T20:20:49.872" v="89" actId="47"/>
        <pc:sldMkLst>
          <pc:docMk/>
          <pc:sldMk cId="3050825190" sldId="2145706485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1710814" sldId="2145706486"/>
        </pc:sldMkLst>
      </pc:sldChg>
      <pc:sldChg chg="modSp add mod ord">
        <pc:chgData name="DeCarolis, Bethany L" userId="0a72bbd3-365e-4b23-a9f2-cc2df9e733cd" providerId="ADAL" clId="{0974181E-E5ED-4F04-8DE1-4288F4685BE3}" dt="2026-08-26T16:42:28.871" v="1136" actId="20577"/>
        <pc:sldMkLst>
          <pc:docMk/>
          <pc:sldMk cId="1645342642" sldId="2145706486"/>
        </pc:sldMkLst>
        <pc:spChg chg="mod">
          <ac:chgData name="DeCarolis, Bethany L" userId="0a72bbd3-365e-4b23-a9f2-cc2df9e733cd" providerId="ADAL" clId="{0974181E-E5ED-4F04-8DE1-4288F4685BE3}" dt="2026-08-26T16:42:28.871" v="1136" actId="20577"/>
          <ac:spMkLst>
            <pc:docMk/>
            <pc:sldMk cId="1645342642" sldId="2145706486"/>
            <ac:spMk id="12" creationId="{DCBB7632-1B5B-22C7-4C04-25C93F1004B6}"/>
          </ac:spMkLst>
        </pc:spChg>
      </pc:sldChg>
      <pc:sldChg chg="add del">
        <pc:chgData name="DeCarolis, Bethany L" userId="0a72bbd3-365e-4b23-a9f2-cc2df9e733cd" providerId="ADAL" clId="{0974181E-E5ED-4F04-8DE1-4288F4685BE3}" dt="2026-08-25T20:20:50.628" v="90" actId="47"/>
        <pc:sldMkLst>
          <pc:docMk/>
          <pc:sldMk cId="1863976602" sldId="2145706486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54638419" sldId="2145706487"/>
        </pc:sldMkLst>
      </pc:sldChg>
      <pc:sldChg chg="add del">
        <pc:chgData name="DeCarolis, Bethany L" userId="0a72bbd3-365e-4b23-a9f2-cc2df9e733cd" providerId="ADAL" clId="{0974181E-E5ED-4F04-8DE1-4288F4685BE3}" dt="2026-08-25T20:20:51.085" v="91" actId="47"/>
        <pc:sldMkLst>
          <pc:docMk/>
          <pc:sldMk cId="2137784199" sldId="2145706487"/>
        </pc:sldMkLst>
      </pc:sldChg>
      <pc:sldChg chg="addSp modSp add mod">
        <pc:chgData name="DeCarolis, Bethany L" userId="0a72bbd3-365e-4b23-a9f2-cc2df9e733cd" providerId="ADAL" clId="{0974181E-E5ED-4F04-8DE1-4288F4685BE3}" dt="2026-08-26T16:51:22.942" v="1152" actId="20577"/>
        <pc:sldMkLst>
          <pc:docMk/>
          <pc:sldMk cId="2195642280" sldId="2145706487"/>
        </pc:sldMkLst>
        <pc:spChg chg="mod">
          <ac:chgData name="DeCarolis, Bethany L" userId="0a72bbd3-365e-4b23-a9f2-cc2df9e733cd" providerId="ADAL" clId="{0974181E-E5ED-4F04-8DE1-4288F4685BE3}" dt="2026-08-26T12:25:51.865" v="1025" actId="20577"/>
          <ac:spMkLst>
            <pc:docMk/>
            <pc:sldMk cId="2195642280" sldId="2145706487"/>
            <ac:spMk id="12" creationId="{F4328468-F3AC-66E0-18B9-7F2F30BFFDF7}"/>
          </ac:spMkLst>
        </pc:spChg>
        <pc:graphicFrameChg chg="add mod modGraphic">
          <ac:chgData name="DeCarolis, Bethany L" userId="0a72bbd3-365e-4b23-a9f2-cc2df9e733cd" providerId="ADAL" clId="{0974181E-E5ED-4F04-8DE1-4288F4685BE3}" dt="2026-08-26T16:51:22.942" v="1152" actId="20577"/>
          <ac:graphicFrameMkLst>
            <pc:docMk/>
            <pc:sldMk cId="2195642280" sldId="2145706487"/>
            <ac:graphicFrameMk id="2" creationId="{EDB1D7A8-22D7-8A84-FAD5-CD91569C7BB7}"/>
          </ac:graphicFrameMkLst>
        </pc:graphicFrameChg>
      </pc:sldChg>
      <pc:sldChg chg="add del">
        <pc:chgData name="DeCarolis, Bethany L" userId="0a72bbd3-365e-4b23-a9f2-cc2df9e733cd" providerId="ADAL" clId="{0974181E-E5ED-4F04-8DE1-4288F4685BE3}" dt="2026-08-25T20:20:51.902" v="92" actId="47"/>
        <pc:sldMkLst>
          <pc:docMk/>
          <pc:sldMk cId="844082772" sldId="2145706488"/>
        </pc:sldMkLst>
      </pc:sldChg>
      <pc:sldChg chg="modSp add mod ord">
        <pc:chgData name="DeCarolis, Bethany L" userId="0a72bbd3-365e-4b23-a9f2-cc2df9e733cd" providerId="ADAL" clId="{0974181E-E5ED-4F04-8DE1-4288F4685BE3}" dt="2026-08-26T12:19:16.542" v="907" actId="14100"/>
        <pc:sldMkLst>
          <pc:docMk/>
          <pc:sldMk cId="1348111792" sldId="2145706488"/>
        </pc:sldMkLst>
        <pc:spChg chg="mod">
          <ac:chgData name="DeCarolis, Bethany L" userId="0a72bbd3-365e-4b23-a9f2-cc2df9e733cd" providerId="ADAL" clId="{0974181E-E5ED-4F04-8DE1-4288F4685BE3}" dt="2026-08-26T12:19:16.542" v="907" actId="14100"/>
          <ac:spMkLst>
            <pc:docMk/>
            <pc:sldMk cId="1348111792" sldId="2145706488"/>
            <ac:spMk id="12" creationId="{03DC492B-228B-F871-E874-3D2D896A867F}"/>
          </ac:spMkLst>
        </pc:spChg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4089125424" sldId="2145706488"/>
        </pc:sldMkLst>
      </pc:sldChg>
      <pc:sldChg chg="add del">
        <pc:chgData name="DeCarolis, Bethany L" userId="0a72bbd3-365e-4b23-a9f2-cc2df9e733cd" providerId="ADAL" clId="{0974181E-E5ED-4F04-8DE1-4288F4685BE3}" dt="2026-08-25T20:20:53.017" v="93" actId="47"/>
        <pc:sldMkLst>
          <pc:docMk/>
          <pc:sldMk cId="1265981976" sldId="2145706489"/>
        </pc:sldMkLst>
      </pc:sldChg>
      <pc:sldChg chg="addSp delSp modSp add mod">
        <pc:chgData name="DeCarolis, Bethany L" userId="0a72bbd3-365e-4b23-a9f2-cc2df9e733cd" providerId="ADAL" clId="{0974181E-E5ED-4F04-8DE1-4288F4685BE3}" dt="2026-08-26T16:53:07.634" v="1187" actId="14734"/>
        <pc:sldMkLst>
          <pc:docMk/>
          <pc:sldMk cId="1471514998" sldId="2145706489"/>
        </pc:sldMkLst>
        <pc:spChg chg="add del">
          <ac:chgData name="DeCarolis, Bethany L" userId="0a72bbd3-365e-4b23-a9f2-cc2df9e733cd" providerId="ADAL" clId="{0974181E-E5ED-4F04-8DE1-4288F4685BE3}" dt="2026-08-26T11:28:55.725" v="245" actId="22"/>
          <ac:spMkLst>
            <pc:docMk/>
            <pc:sldMk cId="1471514998" sldId="2145706489"/>
            <ac:spMk id="3" creationId="{1F5E1734-5F8B-5B39-930D-5E5EA5CFB81E}"/>
          </ac:spMkLst>
        </pc:spChg>
        <pc:spChg chg="mod">
          <ac:chgData name="DeCarolis, Bethany L" userId="0a72bbd3-365e-4b23-a9f2-cc2df9e733cd" providerId="ADAL" clId="{0974181E-E5ED-4F04-8DE1-4288F4685BE3}" dt="2026-08-26T16:52:33.750" v="1181" actId="20577"/>
          <ac:spMkLst>
            <pc:docMk/>
            <pc:sldMk cId="1471514998" sldId="2145706489"/>
            <ac:spMk id="12" creationId="{1ED81CAA-E0A4-B230-55D7-BEDFAA04330E}"/>
          </ac:spMkLst>
        </pc:spChg>
        <pc:graphicFrameChg chg="add mod modGraphic">
          <ac:chgData name="DeCarolis, Bethany L" userId="0a72bbd3-365e-4b23-a9f2-cc2df9e733cd" providerId="ADAL" clId="{0974181E-E5ED-4F04-8DE1-4288F4685BE3}" dt="2026-08-26T16:53:07.634" v="1187" actId="14734"/>
          <ac:graphicFrameMkLst>
            <pc:docMk/>
            <pc:sldMk cId="1471514998" sldId="2145706489"/>
            <ac:graphicFrameMk id="4" creationId="{6B07E52C-5CAA-5D2B-D4EF-B4E284C8AF3D}"/>
          </ac:graphicFrameMkLst>
        </pc:graphicFrameChg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2206173116" sldId="2145706489"/>
        </pc:sldMkLst>
      </pc:sldChg>
      <pc:sldChg chg="modSp add mod ord">
        <pc:chgData name="DeCarolis, Bethany L" userId="0a72bbd3-365e-4b23-a9f2-cc2df9e733cd" providerId="ADAL" clId="{0974181E-E5ED-4F04-8DE1-4288F4685BE3}" dt="2026-08-26T16:49:47.417" v="1150" actId="20577"/>
        <pc:sldMkLst>
          <pc:docMk/>
          <pc:sldMk cId="1957047737" sldId="2145706490"/>
        </pc:sldMkLst>
        <pc:spChg chg="mod">
          <ac:chgData name="DeCarolis, Bethany L" userId="0a72bbd3-365e-4b23-a9f2-cc2df9e733cd" providerId="ADAL" clId="{0974181E-E5ED-4F04-8DE1-4288F4685BE3}" dt="2026-08-26T16:49:47.417" v="1150" actId="20577"/>
          <ac:spMkLst>
            <pc:docMk/>
            <pc:sldMk cId="1957047737" sldId="2145706490"/>
            <ac:spMk id="12" creationId="{36556EAF-AE90-20FA-8900-F915550A0FDD}"/>
          </ac:spMkLst>
        </pc:spChg>
      </pc:sldChg>
      <pc:sldChg chg="modSp add mod">
        <pc:chgData name="DeCarolis, Bethany L" userId="0a72bbd3-365e-4b23-a9f2-cc2df9e733cd" providerId="ADAL" clId="{0974181E-E5ED-4F04-8DE1-4288F4685BE3}" dt="2026-08-26T12:20:57.706" v="921" actId="20577"/>
        <pc:sldMkLst>
          <pc:docMk/>
          <pc:sldMk cId="1867730684" sldId="2145706491"/>
        </pc:sldMkLst>
        <pc:spChg chg="mod">
          <ac:chgData name="DeCarolis, Bethany L" userId="0a72bbd3-365e-4b23-a9f2-cc2df9e733cd" providerId="ADAL" clId="{0974181E-E5ED-4F04-8DE1-4288F4685BE3}" dt="2026-08-26T12:20:57.706" v="921" actId="20577"/>
          <ac:spMkLst>
            <pc:docMk/>
            <pc:sldMk cId="1867730684" sldId="2145706491"/>
            <ac:spMk id="12" creationId="{9BA9F5B8-1A24-4411-1CD5-54FFB8045AB0}"/>
          </ac:spMkLst>
        </pc:spChg>
      </pc:sldChg>
      <pc:sldChg chg="modSp add mod">
        <pc:chgData name="DeCarolis, Bethany L" userId="0a72bbd3-365e-4b23-a9f2-cc2df9e733cd" providerId="ADAL" clId="{0974181E-E5ED-4F04-8DE1-4288F4685BE3}" dt="2026-08-26T16:43:31.560" v="1137" actId="20577"/>
        <pc:sldMkLst>
          <pc:docMk/>
          <pc:sldMk cId="3410169280" sldId="2145706492"/>
        </pc:sldMkLst>
        <pc:spChg chg="mod">
          <ac:chgData name="DeCarolis, Bethany L" userId="0a72bbd3-365e-4b23-a9f2-cc2df9e733cd" providerId="ADAL" clId="{0974181E-E5ED-4F04-8DE1-4288F4685BE3}" dt="2026-08-26T16:43:31.560" v="1137" actId="20577"/>
          <ac:spMkLst>
            <pc:docMk/>
            <pc:sldMk cId="3410169280" sldId="2145706492"/>
            <ac:spMk id="12" creationId="{1DA17866-E9C4-EB21-3BEE-8254F0A99E95}"/>
          </ac:spMkLst>
        </pc:spChg>
      </pc:sldChg>
      <pc:sldChg chg="modSp add mod">
        <pc:chgData name="DeCarolis, Bethany L" userId="0a72bbd3-365e-4b23-a9f2-cc2df9e733cd" providerId="ADAL" clId="{0974181E-E5ED-4F04-8DE1-4288F4685BE3}" dt="2026-08-26T11:29:21.476" v="283" actId="20577"/>
        <pc:sldMkLst>
          <pc:docMk/>
          <pc:sldMk cId="1339728641" sldId="2145706493"/>
        </pc:sldMkLst>
        <pc:spChg chg="mod">
          <ac:chgData name="DeCarolis, Bethany L" userId="0a72bbd3-365e-4b23-a9f2-cc2df9e733cd" providerId="ADAL" clId="{0974181E-E5ED-4F04-8DE1-4288F4685BE3}" dt="2026-08-26T11:29:21.476" v="283" actId="20577"/>
          <ac:spMkLst>
            <pc:docMk/>
            <pc:sldMk cId="1339728641" sldId="2145706493"/>
            <ac:spMk id="11" creationId="{CD1FD029-CAC6-CAA8-19CC-9C01E66A679B}"/>
          </ac:spMkLst>
        </pc:spChg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4101562474" sldId="2145706493"/>
        </pc:sldMkLst>
      </pc:sldChg>
      <pc:sldChg chg="modSp add mod ord">
        <pc:chgData name="DeCarolis, Bethany L" userId="0a72bbd3-365e-4b23-a9f2-cc2df9e733cd" providerId="ADAL" clId="{0974181E-E5ED-4F04-8DE1-4288F4685BE3}" dt="2026-08-26T12:21:31.216" v="930" actId="20577"/>
        <pc:sldMkLst>
          <pc:docMk/>
          <pc:sldMk cId="3557640455" sldId="2145706494"/>
        </pc:sldMkLst>
        <pc:spChg chg="mod">
          <ac:chgData name="DeCarolis, Bethany L" userId="0a72bbd3-365e-4b23-a9f2-cc2df9e733cd" providerId="ADAL" clId="{0974181E-E5ED-4F04-8DE1-4288F4685BE3}" dt="2026-08-26T12:21:31.216" v="930" actId="20577"/>
          <ac:spMkLst>
            <pc:docMk/>
            <pc:sldMk cId="3557640455" sldId="2145706494"/>
            <ac:spMk id="12" creationId="{E717A351-3973-2CCB-511F-27F13B6D5D53}"/>
          </ac:spMkLst>
        </pc:spChg>
      </pc:sldChg>
      <pc:sldChg chg="modSp add mod">
        <pc:chgData name="DeCarolis, Bethany L" userId="0a72bbd3-365e-4b23-a9f2-cc2df9e733cd" providerId="ADAL" clId="{0974181E-E5ED-4F04-8DE1-4288F4685BE3}" dt="2026-08-26T12:24:24.076" v="992" actId="5793"/>
        <pc:sldMkLst>
          <pc:docMk/>
          <pc:sldMk cId="3874107948" sldId="2145706495"/>
        </pc:sldMkLst>
        <pc:spChg chg="mod">
          <ac:chgData name="DeCarolis, Bethany L" userId="0a72bbd3-365e-4b23-a9f2-cc2df9e733cd" providerId="ADAL" clId="{0974181E-E5ED-4F04-8DE1-4288F4685BE3}" dt="2026-08-26T12:24:24.076" v="992" actId="5793"/>
          <ac:spMkLst>
            <pc:docMk/>
            <pc:sldMk cId="3874107948" sldId="2145706495"/>
            <ac:spMk id="12" creationId="{47803115-DC59-D77A-34A4-E034A9C22CC0}"/>
          </ac:spMkLst>
        </pc:spChg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920546126" sldId="2145706495"/>
        </pc:sldMkLst>
      </pc:sldChg>
      <pc:sldChg chg="addSp delSp modSp add mod">
        <pc:chgData name="DeCarolis, Bethany L" userId="0a72bbd3-365e-4b23-a9f2-cc2df9e733cd" providerId="ADAL" clId="{0974181E-E5ED-4F04-8DE1-4288F4685BE3}" dt="2026-08-26T16:55:05.729" v="1228" actId="20577"/>
        <pc:sldMkLst>
          <pc:docMk/>
          <pc:sldMk cId="3526308614" sldId="2145706496"/>
        </pc:sldMkLst>
        <pc:spChg chg="mod">
          <ac:chgData name="DeCarolis, Bethany L" userId="0a72bbd3-365e-4b23-a9f2-cc2df9e733cd" providerId="ADAL" clId="{0974181E-E5ED-4F04-8DE1-4288F4685BE3}" dt="2026-08-26T16:55:05.729" v="1228" actId="20577"/>
          <ac:spMkLst>
            <pc:docMk/>
            <pc:sldMk cId="3526308614" sldId="2145706496"/>
            <ac:spMk id="12" creationId="{7E91AAE6-CDB5-2AF9-19F4-CBA82C29B79D}"/>
          </ac:spMkLst>
        </pc:spChg>
        <pc:picChg chg="add del">
          <ac:chgData name="DeCarolis, Bethany L" userId="0a72bbd3-365e-4b23-a9f2-cc2df9e733cd" providerId="ADAL" clId="{0974181E-E5ED-4F04-8DE1-4288F4685BE3}" dt="2026-08-26T12:17:05.916" v="896" actId="22"/>
          <ac:picMkLst>
            <pc:docMk/>
            <pc:sldMk cId="3526308614" sldId="2145706496"/>
            <ac:picMk id="3" creationId="{9205457E-09CC-9E92-A5FD-B77EF59B1AAA}"/>
          </ac:picMkLst>
        </pc:picChg>
        <pc:picChg chg="add mod">
          <ac:chgData name="DeCarolis, Bethany L" userId="0a72bbd3-365e-4b23-a9f2-cc2df9e733cd" providerId="ADAL" clId="{0974181E-E5ED-4F04-8DE1-4288F4685BE3}" dt="2026-08-26T16:55:03.216" v="1226" actId="1076"/>
          <ac:picMkLst>
            <pc:docMk/>
            <pc:sldMk cId="3526308614" sldId="2145706496"/>
            <ac:picMk id="5" creationId="{AA2B5E12-948C-8E9B-9A61-FA8F2C5849CE}"/>
          </ac:picMkLst>
        </pc:picChg>
        <pc:picChg chg="add">
          <ac:chgData name="DeCarolis, Bethany L" userId="0a72bbd3-365e-4b23-a9f2-cc2df9e733cd" providerId="ADAL" clId="{0974181E-E5ED-4F04-8DE1-4288F4685BE3}" dt="2026-08-26T12:18:11.837" v="900" actId="22"/>
          <ac:picMkLst>
            <pc:docMk/>
            <pc:sldMk cId="3526308614" sldId="2145706496"/>
            <ac:picMk id="7" creationId="{2AF45CE0-D726-CBBA-8D10-235EE9B872C5}"/>
          </ac:picMkLst>
        </pc:picChg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139610746" sldId="2145706497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633796547" sldId="2145706498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170520949" sldId="2145706499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192513021" sldId="2145706500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608471695" sldId="2145706501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697964018" sldId="2145706502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855472236" sldId="2145706503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2252751187" sldId="2145706505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1457097767" sldId="2145706506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1174266201" sldId="2145706507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2075418808" sldId="2145706508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215774455" sldId="2145706510"/>
        </pc:sldMkLst>
      </pc:sldChg>
      <pc:sldChg chg="del">
        <pc:chgData name="DeCarolis, Bethany L" userId="0a72bbd3-365e-4b23-a9f2-cc2df9e733cd" providerId="ADAL" clId="{0974181E-E5ED-4F04-8DE1-4288F4685BE3}" dt="2026-08-25T20:11:47.705" v="34" actId="47"/>
        <pc:sldMkLst>
          <pc:docMk/>
          <pc:sldMk cId="2166560468" sldId="2145706517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095803240" sldId="2145706518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2152371108" sldId="2145706519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1833268272" sldId="2145706520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3552813428" sldId="2145706521"/>
        </pc:sldMkLst>
      </pc:sldChg>
      <pc:sldChg chg="del">
        <pc:chgData name="DeCarolis, Bethany L" userId="0a72bbd3-365e-4b23-a9f2-cc2df9e733cd" providerId="ADAL" clId="{0974181E-E5ED-4F04-8DE1-4288F4685BE3}" dt="2026-08-25T20:11:46.180" v="33" actId="47"/>
        <pc:sldMkLst>
          <pc:docMk/>
          <pc:sldMk cId="2003726595" sldId="214570652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170583" cy="480388"/>
          </a:xfrm>
          <a:prstGeom prst="rect">
            <a:avLst/>
          </a:prstGeom>
        </p:spPr>
        <p:txBody>
          <a:bodyPr vert="horz" lIns="94837" tIns="47418" rIns="94837" bIns="4741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2963" y="0"/>
            <a:ext cx="3170583" cy="480388"/>
          </a:xfrm>
          <a:prstGeom prst="rect">
            <a:avLst/>
          </a:prstGeom>
        </p:spPr>
        <p:txBody>
          <a:bodyPr vert="horz" lIns="94837" tIns="47418" rIns="94837" bIns="47418" rtlCol="0"/>
          <a:lstStyle>
            <a:lvl1pPr algn="r">
              <a:defRPr sz="1200"/>
            </a:lvl1pPr>
          </a:lstStyle>
          <a:p>
            <a:fld id="{56B87CCA-15C5-46E8-835E-8B599E4011F0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119173"/>
            <a:ext cx="3170583" cy="480388"/>
          </a:xfrm>
          <a:prstGeom prst="rect">
            <a:avLst/>
          </a:prstGeom>
        </p:spPr>
        <p:txBody>
          <a:bodyPr vert="horz" lIns="94837" tIns="47418" rIns="94837" bIns="4741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2963" y="9119173"/>
            <a:ext cx="3170583" cy="480388"/>
          </a:xfrm>
          <a:prstGeom prst="rect">
            <a:avLst/>
          </a:prstGeom>
        </p:spPr>
        <p:txBody>
          <a:bodyPr vert="horz" lIns="94837" tIns="47418" rIns="94837" bIns="47418" rtlCol="0" anchor="b"/>
          <a:lstStyle>
            <a:lvl1pPr algn="r">
              <a:defRPr sz="1200"/>
            </a:lvl1pPr>
          </a:lstStyle>
          <a:p>
            <a:fld id="{02FCE601-38A6-4CA4-987D-6F28DE2215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82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39" tIns="48320" rIns="96639" bIns="483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39" tIns="48320" rIns="96639" bIns="48320" rtlCol="0"/>
          <a:lstStyle>
            <a:lvl1pPr algn="r">
              <a:defRPr sz="1200"/>
            </a:lvl1pPr>
          </a:lstStyle>
          <a:p>
            <a:fld id="{1678BC29-4BC8-458B-9ADE-03B060C7AA2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19138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9" tIns="48320" rIns="96639" bIns="483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39" tIns="48320" rIns="96639" bIns="483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39" tIns="48320" rIns="96639" bIns="483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39" tIns="48320" rIns="96639" bIns="48320" rtlCol="0" anchor="b"/>
          <a:lstStyle>
            <a:lvl1pPr algn="r">
              <a:defRPr sz="1200"/>
            </a:lvl1pPr>
          </a:lstStyle>
          <a:p>
            <a:fld id="{CAE01CBB-015A-410D-9668-32D191921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578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01CBB-015A-410D-9668-32D191921140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158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5E7D67-774C-2922-60A2-9A8F7D2B2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D53E19-D9D9-7C5C-B020-0EF8F54AA9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479116-407F-A3C5-70FE-70DBB892CC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ver_bkg_Acronym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6720" y="2355139"/>
            <a:ext cx="6480951" cy="1470025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000" b="1" i="0" baseline="0">
                <a:solidFill>
                  <a:schemeClr val="bg1"/>
                </a:solidFill>
                <a:latin typeface="Arial-BoldMT"/>
                <a:cs typeface="Arial-BoldMT"/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6720" y="3723369"/>
            <a:ext cx="6400800" cy="688511"/>
          </a:xfrm>
        </p:spPr>
        <p:txBody>
          <a:bodyPr>
            <a:normAutofit/>
          </a:bodyPr>
          <a:lstStyle>
            <a:lvl1pPr marL="0" indent="0" algn="l">
              <a:buNone/>
              <a:defRPr sz="2000" b="1" i="0" baseline="0">
                <a:solidFill>
                  <a:srgbClr val="FDB713"/>
                </a:solidFill>
                <a:latin typeface="Arial-BoldMT"/>
                <a:cs typeface="Arial-BoldM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Subhead</a:t>
            </a:r>
          </a:p>
        </p:txBody>
      </p:sp>
    </p:spTree>
    <p:extLst>
      <p:ext uri="{BB962C8B-B14F-4D97-AF65-F5344CB8AC3E}">
        <p14:creationId xmlns:p14="http://schemas.microsoft.com/office/powerpoint/2010/main" val="1008552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tIns="0" bIns="0"/>
          <a:lstStyle>
            <a:lvl1pPr>
              <a:defRPr>
                <a:solidFill>
                  <a:srgbClr val="303B4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 sz="2000">
                <a:latin typeface="Arial"/>
                <a:cs typeface="Arial"/>
              </a:defRPr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956667" y="2282646"/>
            <a:ext cx="7282213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3275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6439" y="337118"/>
            <a:ext cx="7514754" cy="1945529"/>
          </a:xfrm>
        </p:spPr>
        <p:txBody>
          <a:bodyPr tIns="0" bIns="0" anchor="b"/>
          <a:lstStyle>
            <a:lvl1pPr algn="l">
              <a:defRPr sz="65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439" y="2818245"/>
            <a:ext cx="7188982" cy="3118100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6439" y="5936345"/>
            <a:ext cx="129354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89EA3"/>
                </a:solidFill>
              </a:defRPr>
            </a:lvl1pPr>
          </a:lstStyle>
          <a:p>
            <a:fld id="{A3F11EEC-60B6-DF4B-A821-B910872C5F64}" type="datetimeFigureOut">
              <a:rPr lang="en-US" smtClean="0"/>
              <a:pPr/>
              <a:t>8/26/2026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5667" y="5936345"/>
            <a:ext cx="4617566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989EA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3234" y="5936345"/>
            <a:ext cx="1262187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989EA3"/>
                </a:solidFill>
              </a:defRPr>
            </a:lvl1pPr>
          </a:lstStyle>
          <a:p>
            <a:fld id="{C2F1CAA2-7C6D-8F48-BAEE-2DAFD071A5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7"/>
          <p:cNvSpPr>
            <a:spLocks noGrp="1"/>
          </p:cNvSpPr>
          <p:nvPr>
            <p:ph sz="quarter" idx="13"/>
          </p:nvPr>
        </p:nvSpPr>
        <p:spPr>
          <a:xfrm>
            <a:off x="956440" y="2282646"/>
            <a:ext cx="7188982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738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tIns="0" bIns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439" y="2818245"/>
            <a:ext cx="3465137" cy="3118100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7"/>
          <p:cNvSpPr>
            <a:spLocks noGrp="1"/>
          </p:cNvSpPr>
          <p:nvPr>
            <p:ph sz="quarter" idx="13"/>
          </p:nvPr>
        </p:nvSpPr>
        <p:spPr>
          <a:xfrm>
            <a:off x="956440" y="2282646"/>
            <a:ext cx="7188982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4"/>
          </p:nvPr>
        </p:nvSpPr>
        <p:spPr>
          <a:xfrm>
            <a:off x="4679846" y="2825387"/>
            <a:ext cx="3465576" cy="3118100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439" y="2818245"/>
            <a:ext cx="3465137" cy="2959801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7"/>
          <p:cNvSpPr>
            <a:spLocks noGrp="1"/>
          </p:cNvSpPr>
          <p:nvPr>
            <p:ph sz="quarter" idx="13"/>
          </p:nvPr>
        </p:nvSpPr>
        <p:spPr>
          <a:xfrm>
            <a:off x="956440" y="2282646"/>
            <a:ext cx="7188982" cy="457200"/>
          </a:xfrm>
        </p:spPr>
        <p:txBody>
          <a:bodyPr tIns="0" bIns="0" anchor="t"/>
          <a:lstStyle>
            <a:lvl1pPr>
              <a:defRPr b="1">
                <a:solidFill>
                  <a:srgbClr val="A2B526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4"/>
          </p:nvPr>
        </p:nvSpPr>
        <p:spPr>
          <a:xfrm>
            <a:off x="4679846" y="2825387"/>
            <a:ext cx="3465576" cy="2952659"/>
          </a:xfrm>
        </p:spPr>
        <p:txBody>
          <a:bodyPr anchor="t"/>
          <a:lstStyle>
            <a:lvl1pPr marL="0" indent="0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956439" y="5936345"/>
            <a:ext cx="129354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89EA3"/>
                </a:solidFill>
              </a:defRPr>
            </a:lvl1pPr>
          </a:lstStyle>
          <a:p>
            <a:fld id="{A3F11EEC-60B6-DF4B-A821-B910872C5F64}" type="datetimeFigureOut">
              <a:rPr lang="en-US" smtClean="0"/>
              <a:pPr/>
              <a:t>8/26/2026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5667" y="5936345"/>
            <a:ext cx="4617566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989EA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3234" y="5936345"/>
            <a:ext cx="1262187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989EA3"/>
                </a:solidFill>
              </a:defRPr>
            </a:lvl1pPr>
          </a:lstStyle>
          <a:p>
            <a:fld id="{C2F1CAA2-7C6D-8F48-BAEE-2DAFD071A58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5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losing_bk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91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ntent_bkg.jp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56666" y="395831"/>
            <a:ext cx="7606427" cy="1888451"/>
          </a:xfrm>
          <a:prstGeom prst="rect">
            <a:avLst/>
          </a:prstGeom>
        </p:spPr>
        <p:txBody>
          <a:bodyPr vert="horz" lIns="91440" tIns="0" rIns="91440" bIns="0" rtlCol="0" anchor="b">
            <a:noAutofit/>
          </a:bodyPr>
          <a:lstStyle/>
          <a:p>
            <a:r>
              <a:rPr lang="en-US" dirty="0"/>
              <a:t>Headline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6667" y="2815390"/>
            <a:ext cx="7282212" cy="37565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Content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9190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8" r:id="rId4"/>
    <p:sldLayoutId id="2147483729" r:id="rId5"/>
    <p:sldLayoutId id="2147483727" r:id="rId6"/>
  </p:sldLayoutIdLst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6500" b="1" i="0" kern="1200" baseline="0">
          <a:solidFill>
            <a:srgbClr val="303B42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lnSpc>
          <a:spcPct val="90000"/>
        </a:lnSpc>
        <a:spcBef>
          <a:spcPct val="20000"/>
        </a:spcBef>
        <a:buFontTx/>
        <a:buNone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ct val="90000"/>
        </a:lnSpc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lnSpc>
          <a:spcPct val="90000"/>
        </a:lnSpc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lnSpc>
          <a:spcPct val="90000"/>
        </a:lnSpc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dirty="0"/>
              <a:t>Sponsored Programs Administration</a:t>
            </a:r>
            <a:br>
              <a:rPr lang="en-US" sz="2800" dirty="0"/>
            </a:br>
            <a:r>
              <a:rPr lang="en-US" sz="2800" dirty="0"/>
              <a:t>Buzz Session</a:t>
            </a:r>
            <a:br>
              <a:rPr lang="en-US" sz="2800" dirty="0"/>
            </a:br>
            <a:br>
              <a:rPr lang="en-US" sz="2800" b="0" dirty="0"/>
            </a:br>
            <a:endParaRPr lang="en-US" sz="2800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6719" y="3723369"/>
            <a:ext cx="7146625" cy="1299893"/>
          </a:xfrm>
        </p:spPr>
        <p:txBody>
          <a:bodyPr>
            <a:normAutofit/>
          </a:bodyPr>
          <a:lstStyle/>
          <a:p>
            <a:r>
              <a:rPr lang="en-US" sz="1800" dirty="0"/>
              <a:t>August 26, 2026</a:t>
            </a:r>
          </a:p>
          <a:p>
            <a:r>
              <a:rPr lang="en-US" sz="1800" b="0" dirty="0"/>
              <a:t>12:10 – 1:00 PM CT</a:t>
            </a:r>
          </a:p>
        </p:txBody>
      </p:sp>
    </p:spTree>
    <p:extLst>
      <p:ext uri="{BB962C8B-B14F-4D97-AF65-F5344CB8AC3E}">
        <p14:creationId xmlns:p14="http://schemas.microsoft.com/office/powerpoint/2010/main" val="4075174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3CF09-2660-3FE4-4561-B9FC833DD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C2F29-E165-51CF-F94B-DB753A7F6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223" y="126510"/>
            <a:ext cx="8341241" cy="661832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600" b="1" dirty="0"/>
              <a:t>Agenda</a:t>
            </a:r>
            <a:endParaRPr lang="en-US" sz="3600" i="1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3600" b="1" i="1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3600" b="1" i="1" dirty="0"/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/>
              <a:t>NIH Updates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/>
              <a:t>RSS Internal Forms</a:t>
            </a:r>
          </a:p>
        </p:txBody>
      </p:sp>
    </p:spTree>
    <p:extLst>
      <p:ext uri="{BB962C8B-B14F-4D97-AF65-F5344CB8AC3E}">
        <p14:creationId xmlns:p14="http://schemas.microsoft.com/office/powerpoint/2010/main" val="24502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6C0B1-001F-337A-16AE-9D832B279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3DC492B-228B-F871-E874-3D2D896A8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53000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Continuation of Modifications to Peer Review Practices </a:t>
            </a:r>
            <a:r>
              <a:rPr lang="en-US" dirty="0"/>
              <a:t>(NOT-OD-26-069) – 04/15/2026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https://grants.nih.gov/grants/guide/notice-files/NOT-OD-26-069.html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en-US" sz="2400" i="1" dirty="0"/>
            </a:br>
            <a:r>
              <a:rPr lang="en-US" sz="2400" dirty="0"/>
              <a:t>Changes made for January 2026 Advisory Council (Cycle II; new R01s from May 2025) will continue through October 2026 Advisory Council (Cycle I; new R01s from February 2026):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/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Top ~30-35% will be discussed (down from ~50%), considered for funding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Middle third will be “competitive but not discussed,” considered for funding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Lowest third will be “not competitive and not discussed”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/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Summary statements will be simplified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48111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21931-CCC1-66C8-C9E8-29218C76E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CBB7632-1B5B-22C7-4C04-25C93F1004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5715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USG Policy for Stopping High-Risk Life Sciences Research </a:t>
            </a:r>
            <a:r>
              <a:rPr lang="en-US" dirty="0"/>
              <a:t>(NOT-OD-26-101) – 07/28/2026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https://grants.nih.gov/grants/guide/notice-files/NOT-OD-26-101.html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i="1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en-US" sz="2400" i="1" dirty="0"/>
            </a:br>
            <a:r>
              <a:rPr lang="en-US" sz="2400" dirty="0"/>
              <a:t>Policy prohibits federal support for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/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Dangerous gain-of-function (DGOF) research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International research of concern (IROC)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Institutional implementation by January 16, 2027</a:t>
            </a:r>
          </a:p>
        </p:txBody>
      </p:sp>
    </p:spTree>
    <p:extLst>
      <p:ext uri="{BB962C8B-B14F-4D97-AF65-F5344CB8AC3E}">
        <p14:creationId xmlns:p14="http://schemas.microsoft.com/office/powerpoint/2010/main" val="1645342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B98B1-BAFD-F96E-255E-120D10B37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BA9F5B8-1A24-4411-1CD5-54FFB8045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6194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USG Policy for Stopping High-Risk Life Sciences Research </a:t>
            </a:r>
            <a:r>
              <a:rPr lang="en-US" dirty="0"/>
              <a:t>(NOT-OD-26-101) – 07/28/2026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https://grants.nih.gov/grants/guide/notice-files/NOT-OD-26-101.html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en-US" i="1" dirty="0"/>
            </a:br>
            <a:r>
              <a:rPr lang="en-US" dirty="0"/>
              <a:t>DGOF research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Research with a biological agent that seeks, achieves, or has a substantial risk of achieving one or more of the outcomes: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enhancing the harmful consequences of the agent or toxin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disrupting beneficial immunological response or the effectiveness of an immunization against the agent or toxin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conferring to the agent or toxin resistance to clinically or agriculturally useful prophylactic or therapeutic interventions against that agent or toxin or facilitating their ability to evade detection methodologies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increasing the stability, transmissibility, or the ability to disseminate the agent or toxin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altering the host range or tropism of the agent or toxin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enhancing the susceptibility of a human host population to the agent or toxin</a:t>
            </a:r>
          </a:p>
          <a:p>
            <a:pPr marL="1085850" lvl="1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generating or reconstituting an eradicated or extinct agent or toxin</a:t>
            </a:r>
          </a:p>
        </p:txBody>
      </p:sp>
    </p:spTree>
    <p:extLst>
      <p:ext uri="{BB962C8B-B14F-4D97-AF65-F5344CB8AC3E}">
        <p14:creationId xmlns:p14="http://schemas.microsoft.com/office/powerpoint/2010/main" val="1867730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65A9C-DB0B-170E-50C7-D11C67807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1DA17866-E9C4-EB21-3BEE-8254F0A99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5715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USG Policy for Stopping High-Risk Life Sciences Research </a:t>
            </a:r>
            <a:r>
              <a:rPr lang="en-US" dirty="0"/>
              <a:t>(NOT-OD-26-101) – 07/28/2026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https://grants.nih.gov/grants/guide/notice-files/NOT-OD-26-101.html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i="1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en-US" sz="2400" i="1" dirty="0"/>
            </a:br>
            <a:r>
              <a:rPr lang="en-US" sz="2400" dirty="0"/>
              <a:t>IROC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Research conducted in a country of concern or outside of the United States by individuals or institutions of concern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Research that could reasonably pose a threat to public health, public safety, and economic or national security conducted in a country with inadequate oversight</a:t>
            </a:r>
          </a:p>
        </p:txBody>
      </p:sp>
    </p:spTree>
    <p:extLst>
      <p:ext uri="{BB962C8B-B14F-4D97-AF65-F5344CB8AC3E}">
        <p14:creationId xmlns:p14="http://schemas.microsoft.com/office/powerpoint/2010/main" val="3410169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FDB38-C17C-97E2-18D5-76040CA1D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717A351-3973-2CCB-511F-27F13B6D5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54988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NIH Is Replacing Letters of Support with Letters of Collaboration to Reduce Administrative Burden </a:t>
            </a:r>
            <a:r>
              <a:rPr lang="en-US" dirty="0"/>
              <a:t>(NOT-OD-26-094) – 07/27/2026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https://grants.nih.gov/grants/guide/notice-files/NOT-OD-26-094.html</a:t>
            </a:r>
          </a:p>
          <a:p>
            <a:br>
              <a:rPr lang="en-US" i="1" dirty="0"/>
            </a:br>
            <a:r>
              <a:rPr lang="en-US" dirty="0"/>
              <a:t>With the implementation of Forms J in Fiscal Year 2027, Letters of Collaboration will replace Letters of Support.</a:t>
            </a:r>
          </a:p>
          <a:p>
            <a:endParaRPr lang="en-US" dirty="0"/>
          </a:p>
          <a:p>
            <a:r>
              <a:rPr lang="en-US" dirty="0"/>
              <a:t>Letters of Collaboration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Document collaborative relationships with individuals not identified in the application as senior/key personnel or other significant contributors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Document other relevant contributions to project's success (e.g., Material Transfer Agreements)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Must not exceed 100 words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US" dirty="0"/>
              <a:t>Use of sample language encouraged</a:t>
            </a:r>
          </a:p>
          <a:p>
            <a:endParaRPr lang="en-US" dirty="0"/>
          </a:p>
          <a:p>
            <a:r>
              <a:rPr lang="en-US" dirty="0"/>
              <a:t>Letters of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Endorse application without intent to collaborate or provide material support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640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2FFC46-B4A6-E5F6-E3C9-458E01A95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8739E0F3-F020-B3AE-F539-26530DBC6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6194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NIH Is Replacing Letters of Support with Letters of Collaboration to Reduce Administrative Burden </a:t>
            </a:r>
            <a:r>
              <a:rPr lang="en-US" dirty="0"/>
              <a:t>(NOT-OD-26-094) – 07/27/2026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https://grants.nih.gov/grants/guide/notice-files/NOT-OD-26-094.html</a:t>
            </a:r>
          </a:p>
          <a:p>
            <a:br>
              <a:rPr lang="en-US" i="1" dirty="0"/>
            </a:br>
            <a:r>
              <a:rPr lang="en-US" dirty="0"/>
              <a:t>For all applications except for fellowships: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i="1" dirty="0"/>
              <a:t>If the application submitted by [Organization Name and with PD/PI Name] as Program Director/Principal Investigator entitled [Grant Application Title] is selected for funding by NIH, it is my intent to collaborate and/or commit resources as detailed in the application.</a:t>
            </a:r>
          </a:p>
          <a:p>
            <a:endParaRPr lang="en-US" dirty="0"/>
          </a:p>
          <a:p>
            <a:r>
              <a:rPr lang="en-US" dirty="0"/>
              <a:t>For fellowship applications: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i="1" dirty="0"/>
              <a:t>If the fellowship application submitted by [Fellow Name] entitled [Fellowship Application Title] is selected for funding by NIH, it is my intent to collaborate and/or commit resources as detailed in the application.</a:t>
            </a:r>
          </a:p>
          <a:p>
            <a:endParaRPr lang="en-US" dirty="0"/>
          </a:p>
          <a:p>
            <a:r>
              <a:rPr lang="en-US" dirty="0"/>
              <a:t>For training grant applications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Separate form for Institutional Commitment Letter (process TBA)</a:t>
            </a:r>
          </a:p>
        </p:txBody>
      </p:sp>
    </p:spTree>
    <p:extLst>
      <p:ext uri="{BB962C8B-B14F-4D97-AF65-F5344CB8AC3E}">
        <p14:creationId xmlns:p14="http://schemas.microsoft.com/office/powerpoint/2010/main" val="1994522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54988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Reminder – Definition of Foreign Components </a:t>
            </a:r>
            <a:r>
              <a:rPr lang="en-US" dirty="0"/>
              <a:t>(NOT-OD-26-084) – 05/27/2026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https://grants.nih.gov/grants/guide/notice-files/NOT-OD-26-084.html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en-US" i="1" dirty="0"/>
            </a:br>
            <a:r>
              <a:rPr lang="en-US" dirty="0"/>
              <a:t>Performance of any significant scientific element or segment of a project outside of the United States, either by the recipient or by a researcher employed by a foreign organization, whether or not grant funds are expended, including but not limited to: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involvement of human subjects or animals at a foreign site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extensive foreign travel by recipient project staff for the purpose of data collection, surveying, sampling, and similar activities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any activity of the recipient that may have an impact on U.S. foreign policy through involvement in the affairs or environment of a foreign country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use of facilities or instrumentation at a foreign site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receipt of financial support or resources from a foreign entity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collaborations with investigators at a foreign site anticipated to result in co-authorship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Foreign travel for consultation not considered foreign component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190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91AD4-972A-5340-02B6-BD8EED126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7803115-DC59-D77A-34A4-E034A9C22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0"/>
            <a:ext cx="8328992" cy="652006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Reminder – Definition of Foreign Components </a:t>
            </a:r>
            <a:r>
              <a:rPr lang="en-US" dirty="0"/>
              <a:t>(NOT-OD-26-084) – 05/27/2026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https://grants.nih.gov/grants/guide/notice-files/NOT-OD-26-084.html</a:t>
            </a:r>
          </a:p>
          <a:p>
            <a:br>
              <a:rPr lang="en-US" i="1" dirty="0"/>
            </a:br>
            <a:r>
              <a:rPr lang="en-US" dirty="0"/>
              <a:t>Most instances of co-authorship represent a foreign component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Exceptions: Minor contributions (e.g., provision of a single reagent), indirect association</a:t>
            </a:r>
          </a:p>
          <a:p>
            <a:endParaRPr lang="en-US" dirty="0"/>
          </a:p>
          <a:p>
            <a:r>
              <a:rPr lang="en-US" dirty="0"/>
              <a:t>Acknowledgment of Federal Funding</a:t>
            </a:r>
          </a:p>
          <a:p>
            <a:r>
              <a:rPr lang="en-US" dirty="0"/>
              <a:t>Statements, press releases, requests for proposals, bid invitations, and other documents describing projects or programs funded in whole or in part with Federal money must include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the percentage and dollar amounts of the total program or project costs financed with Federal money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If cost-sharing required (rare for NIH), the dollar amount of the total costs financed by non-governmental sources</a:t>
            </a:r>
          </a:p>
          <a:p>
            <a:endParaRPr lang="en-US" dirty="0"/>
          </a:p>
          <a:p>
            <a:r>
              <a:rPr lang="en-US" dirty="0"/>
              <a:t>Attributing publications to grants that did not actually support the described work does not align with NIH policy and could inadvertently result in compliance actions.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107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13540-A07F-416E-0EB5-8797B5F13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6556EAF-AE90-20FA-8900-F915550A0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48031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Recent Updates: Supporting a Safe and Respectful Workplace at Institutions that Receive NIH Funding </a:t>
            </a:r>
            <a:r>
              <a:rPr lang="en-US" dirty="0"/>
              <a:t>(NOT-OD-26-097) – 08/12/2026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https://grants.nih.gov/grants/guide/notice-files/NOT-OD-26-097.html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Research environments free from harassment, bullying, retaliation, and other hostile working conditions are fundamental to the conduct of NIH-supported biomedical studies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Since 2020, the NIH GPS has outlined that prior approval requests for changes to senior/key personnel should include mention as to whether change(s) are related to concerns about safety and/or work environments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NIH recipient institutions are required to notify NIH when individuals identified as senior/key personnel in </a:t>
            </a:r>
            <a:r>
              <a:rPr lang="en-US" dirty="0" err="1"/>
              <a:t>NoA</a:t>
            </a:r>
            <a:r>
              <a:rPr lang="en-US" dirty="0"/>
              <a:t> are removed from their position or are otherwise disciplined by the recipient institution due to concerns about harassment, bullying, retaliation, or hostile working conditions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As noted in the updated policy, an individual's separation from the institution - through resignation, termination, or non-renewal - does not, by itself, end the institution's obligation to investigate, reach findings, and document conclusions regarding possible misconduct that occurred during NIH-funded activities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047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6846F-42BD-3A75-4180-D8E68CD87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F4328468-F3AC-66E0-18B9-7F2F30BFF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4007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Implementation Update: NIH Data Management and Sharing Plan Requirements </a:t>
            </a:r>
            <a:r>
              <a:rPr lang="en-US" dirty="0"/>
              <a:t>(NOT-OD-26-100) – 07/26/2026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https://grants.nih.gov/grants/guide/notice-files/NOT-OD-26-100.html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br>
              <a:rPr lang="en-US" i="1" dirty="0"/>
            </a:br>
            <a:r>
              <a:rPr lang="en-US" dirty="0"/>
              <a:t>Streamlined format 05/25/2026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DMS type being retired from PAR module in Commons.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DB1D7A8-22D7-8A84-FAD5-CD91569C7B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92351"/>
              </p:ext>
            </p:extLst>
          </p:nvPr>
        </p:nvGraphicFramePr>
        <p:xfrm>
          <a:off x="715617" y="1764747"/>
          <a:ext cx="8328992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4496">
                  <a:extLst>
                    <a:ext uri="{9D8B030D-6E8A-4147-A177-3AD203B41FA5}">
                      <a16:colId xmlns:a16="http://schemas.microsoft.com/office/drawing/2014/main" val="2215874985"/>
                    </a:ext>
                  </a:extLst>
                </a:gridCol>
                <a:gridCol w="4164496">
                  <a:extLst>
                    <a:ext uri="{9D8B030D-6E8A-4147-A177-3AD203B41FA5}">
                      <a16:colId xmlns:a16="http://schemas.microsoft.com/office/drawing/2014/main" val="33452936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Stage of Award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426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Competing application being submitted 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Should use new format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6352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Just in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didn’t use new format with application, submit revised DMSP at JIT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9615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Active award, subject to 2023 DMS 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didn’t use new format with application, submit revised DMSP with FY26 RPPR</a:t>
                      </a: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5893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Active award, subject to 2003 DMS 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didn’t use new format with application, submit revised DMSP with FY27 RPPR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393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5642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B6278-1391-820C-E239-F8B87634F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1ED81CAA-E0A4-B230-55D7-BEDFAA0433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0"/>
            <a:ext cx="8328992" cy="318052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Notice of NIH Updates to Career Development (K) Award Programs </a:t>
            </a:r>
            <a:r>
              <a:rPr lang="en-US" dirty="0"/>
              <a:t>(NOT-OD-26-098) – 08/12/2026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1" dirty="0"/>
              <a:t>https://grants.nih.gov/grants/guide/notice-files/NOT-OD-26-098.html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i="1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Effective October 12, 2027</a:t>
            </a:r>
            <a:endParaRPr lang="en-US" i="1" dirty="0"/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Eliminating the requirement for DMSPs for Ks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Clarifying allowable uses of K funding for clinical trial research activities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Consolidating individual K NOFOs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B07E52C-5CAA-5D2B-D4EF-B4E284C8A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636091"/>
              </p:ext>
            </p:extLst>
          </p:nvPr>
        </p:nvGraphicFramePr>
        <p:xfrm>
          <a:off x="715616" y="3429000"/>
          <a:ext cx="8328993" cy="32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836">
                  <a:extLst>
                    <a:ext uri="{9D8B030D-6E8A-4147-A177-3AD203B41FA5}">
                      <a16:colId xmlns:a16="http://schemas.microsoft.com/office/drawing/2014/main" val="3505500024"/>
                    </a:ext>
                  </a:extLst>
                </a:gridCol>
                <a:gridCol w="4403035">
                  <a:extLst>
                    <a:ext uri="{9D8B030D-6E8A-4147-A177-3AD203B41FA5}">
                      <a16:colId xmlns:a16="http://schemas.microsoft.com/office/drawing/2014/main" val="2626120580"/>
                    </a:ext>
                  </a:extLst>
                </a:gridCol>
                <a:gridCol w="2266122">
                  <a:extLst>
                    <a:ext uri="{9D8B030D-6E8A-4147-A177-3AD203B41FA5}">
                      <a16:colId xmlns:a16="http://schemas.microsoft.com/office/drawing/2014/main" val="24257196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New Activity Code</a:t>
                      </a:r>
                    </a:p>
                  </a:txBody>
                  <a:tcPr marL="50800" marR="50800" marT="50800" marB="5080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Award Name</a:t>
                      </a:r>
                    </a:p>
                  </a:txBody>
                  <a:tcPr marL="50800" marR="50800" marT="50800" marB="5080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Current Codes</a:t>
                      </a:r>
                    </a:p>
                  </a:txBody>
                  <a:tcPr marL="50800" marR="50800" marT="50800" marB="50800" anchor="ctr"/>
                </a:tc>
                <a:extLst>
                  <a:ext uri="{0D108BD9-81ED-4DB2-BD59-A6C34878D82A}">
                    <a16:rowId xmlns:a16="http://schemas.microsoft.com/office/drawing/2014/main" val="211921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KR1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Mentored Research Scientist Career Development Award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K01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K21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K25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K32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10067005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KC1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Mentored Clinician Research Scientist Career Development Awards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K08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K23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K38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3805244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KS1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Investigator Award to Support Mentoring of Early Career Clinician Scientists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K02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K07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K18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K24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K26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914079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KT1/R00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NIH Career Transition to Research Independence Award </a:t>
                      </a: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K99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 </a:t>
                      </a:r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K22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2812487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1514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B19B1-0425-1A90-9D7A-8922C848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E91AAE6-CDB5-2AF9-19F4-CBA82C29B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617" y="109331"/>
            <a:ext cx="8328992" cy="648031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“Free” Training Opportunity from NCURA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/>
              <a:t>Research Security 101 Across the Lifecycle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Thursday, September 17, 2026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1:00 - 2:30 pm CT	Webinar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2:35 - 3:30 pm CT	Discussion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https://onlinelearning.ncura.edu/p/260917researchsecurityXL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https://www.ncura.edu/Login.aspx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2B5E12-948C-8E9B-9A61-FA8F2C584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57593"/>
            <a:ext cx="9144000" cy="10304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F45CE0-D726-CBBA-8D10-235EE9B87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362" y="3014604"/>
            <a:ext cx="8421275" cy="82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308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45C79-B384-0502-7D93-BC66E736B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D1FD029-CAC6-CAA8-19CC-9C01E66A6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666" y="395831"/>
            <a:ext cx="7606427" cy="6093746"/>
          </a:xfr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/>
              <a:t>RSS Internal Forms Demonstration</a:t>
            </a:r>
            <a:br>
              <a:rPr lang="en-US" sz="4400" dirty="0"/>
            </a:br>
            <a:endParaRPr lang="en-US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728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956666" y="395831"/>
            <a:ext cx="7606427" cy="6093746"/>
          </a:xfr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/>
              <a:t>Questions</a:t>
            </a:r>
            <a:br>
              <a:rPr lang="en-US" sz="4400" dirty="0"/>
            </a:br>
            <a:endParaRPr lang="en-US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698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emplates xmlns="3887ab3c-3be0-46fc-b97d-fe5e216d0d21" xsi:nil="true"/>
    <CultureName xmlns="3887ab3c-3be0-46fc-b97d-fe5e216d0d21" xsi:nil="true"/>
    <Leaders xmlns="3887ab3c-3be0-46fc-b97d-fe5e216d0d21">
      <UserInfo>
        <DisplayName/>
        <AccountId xsi:nil="true"/>
        <AccountType/>
      </UserInfo>
    </Leaders>
    <Invited_Members xmlns="3887ab3c-3be0-46fc-b97d-fe5e216d0d21" xsi:nil="true"/>
    <Has_Leaders_Only_SectionGroup xmlns="3887ab3c-3be0-46fc-b97d-fe5e216d0d21" xsi:nil="true"/>
    <Owner xmlns="3887ab3c-3be0-46fc-b97d-fe5e216d0d21">
      <UserInfo>
        <DisplayName/>
        <AccountId xsi:nil="true"/>
        <AccountType/>
      </UserInfo>
    </Owner>
    <Distribution_Groups xmlns="3887ab3c-3be0-46fc-b97d-fe5e216d0d21" xsi:nil="true"/>
    <LMS_Mappings xmlns="3887ab3c-3be0-46fc-b97d-fe5e216d0d21" xsi:nil="true"/>
    <Invited_Leaders xmlns="3887ab3c-3be0-46fc-b97d-fe5e216d0d21" xsi:nil="true"/>
    <Is_Collaboration_Space_Locked xmlns="3887ab3c-3be0-46fc-b97d-fe5e216d0d21" xsi:nil="true"/>
    <Math_Settings xmlns="3887ab3c-3be0-46fc-b97d-fe5e216d0d21" xsi:nil="true"/>
    <Members xmlns="3887ab3c-3be0-46fc-b97d-fe5e216d0d21">
      <UserInfo>
        <DisplayName/>
        <AccountId xsi:nil="true"/>
        <AccountType/>
      </UserInfo>
    </Members>
    <_ip_UnifiedCompliancePolicyProperties xmlns="http://schemas.microsoft.com/sharepoint/v3" xsi:nil="true"/>
    <NotebookType xmlns="3887ab3c-3be0-46fc-b97d-fe5e216d0d21" xsi:nil="true"/>
    <AppVersion xmlns="3887ab3c-3be0-46fc-b97d-fe5e216d0d21" xsi:nil="true"/>
    <DefaultSectionNames xmlns="3887ab3c-3be0-46fc-b97d-fe5e216d0d21" xsi:nil="true"/>
    <Member_Groups xmlns="3887ab3c-3be0-46fc-b97d-fe5e216d0d21">
      <UserInfo>
        <DisplayName/>
        <AccountId xsi:nil="true"/>
        <AccountType/>
      </UserInfo>
    </Member_Groups>
    <FolderType xmlns="3887ab3c-3be0-46fc-b97d-fe5e216d0d21" xsi:nil="true"/>
    <TeamsChannelId xmlns="3887ab3c-3be0-46fc-b97d-fe5e216d0d21" xsi:nil="true"/>
    <IsNotebookLocked xmlns="3887ab3c-3be0-46fc-b97d-fe5e216d0d21" xsi:nil="true"/>
    <Self_Registration_Enabled xmlns="3887ab3c-3be0-46fc-b97d-fe5e216d0d21" xsi:nil="true"/>
    <lcf76f155ced4ddcb4097134ff3c332f xmlns="3887ab3c-3be0-46fc-b97d-fe5e216d0d21">
      <Terms xmlns="http://schemas.microsoft.com/office/infopath/2007/PartnerControls"/>
    </lcf76f155ced4ddcb4097134ff3c332f>
    <TaxCatchAll xmlns="fb296c9a-e98e-4829-ae0c-367dbb25fee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0BDF0E65F734F9132464B1B9F99D7" ma:contentTypeVersion="38" ma:contentTypeDescription="Create a new document." ma:contentTypeScope="" ma:versionID="ee7f1946d48671d5d1d5fff8fe5f0aba">
  <xsd:schema xmlns:xsd="http://www.w3.org/2001/XMLSchema" xmlns:xs="http://www.w3.org/2001/XMLSchema" xmlns:p="http://schemas.microsoft.com/office/2006/metadata/properties" xmlns:ns1="http://schemas.microsoft.com/sharepoint/v3" xmlns:ns2="3887ab3c-3be0-46fc-b97d-fe5e216d0d21" xmlns:ns3="fb296c9a-e98e-4829-ae0c-367dbb25fee4" targetNamespace="http://schemas.microsoft.com/office/2006/metadata/properties" ma:root="true" ma:fieldsID="f2ed864dba2cd312d80fd28e71e26747" ns1:_="" ns2:_="" ns3:_="">
    <xsd:import namespace="http://schemas.microsoft.com/sharepoint/v3"/>
    <xsd:import namespace="3887ab3c-3be0-46fc-b97d-fe5e216d0d21"/>
    <xsd:import namespace="fb296c9a-e98e-4829-ae0c-367dbb25fee4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3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87ab3c-3be0-46fc-b97d-fe5e216d0d21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Owner" ma:index="13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4" nillable="true" ma:displayName="Math Settings" ma:internalName="Math_Settings">
      <xsd:simpleType>
        <xsd:restriction base="dms:Text"/>
      </xsd:simpleType>
    </xsd:element>
    <xsd:element name="DefaultSectionNames" ma:index="15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6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17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18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19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0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1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22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23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24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25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26" nillable="true" ma:displayName="Is Collaboration Space Locked" ma:internalName="Is_Collaboration_Space_Locked">
      <xsd:simpleType>
        <xsd:restriction base="dms:Boolean"/>
      </xsd:simpleType>
    </xsd:element>
    <xsd:element name="IsNotebookLocked" ma:index="27" nillable="true" ma:displayName="Is Notebook Locked" ma:internalName="IsNotebookLocked">
      <xsd:simpleType>
        <xsd:restriction base="dms:Boolean"/>
      </xsd:simpleType>
    </xsd:element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3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40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a1d4a69-9812-4340-96bf-3c60240190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4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4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296c9a-e98e-4829-ae0c-367dbb25fee4" elementFormDefault="qualified">
    <xsd:import namespace="http://schemas.microsoft.com/office/2006/documentManagement/types"/>
    <xsd:import namespace="http://schemas.microsoft.com/office/infopath/2007/PartnerControls"/>
    <xsd:element name="SharedWithUsers" ma:index="3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5b3d3ce9-e7ce-43b9-a772-7d6c7bae6ecf}" ma:internalName="TaxCatchAll" ma:showField="CatchAllData" ma:web="fb296c9a-e98e-4829-ae0c-367dbb25f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1911D6-AF70-4AA6-BB87-95CF176A9ED4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fb296c9a-e98e-4829-ae0c-367dbb25fee4"/>
    <ds:schemaRef ds:uri="3887ab3c-3be0-46fc-b97d-fe5e216d0d21"/>
    <ds:schemaRef ds:uri="http://schemas.microsoft.com/sharepoint/v3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CBBA0FD-E400-476D-97BD-92F20FFA2C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3887ab3c-3be0-46fc-b97d-fe5e216d0d21"/>
    <ds:schemaRef ds:uri="fb296c9a-e98e-4829-ae0c-367dbb25fe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7BE9EB-FA16-4BF8-A020-0019F86D6495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84a28940-b464-41c3-ba3b-b4fa6665bc05}" enabled="0" method="" siteId="{84a28940-b464-41c3-ba3b-b4fa6665bc0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15616</TotalTime>
  <Words>1521</Words>
  <Application>Microsoft Office PowerPoint</Application>
  <PresentationFormat>On-screen Show (4:3)</PresentationFormat>
  <Paragraphs>165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Arial-BoldMT</vt:lpstr>
      <vt:lpstr>Calibri</vt:lpstr>
      <vt:lpstr>Office Theme</vt:lpstr>
      <vt:lpstr>Sponsored Programs Administration Buzz Session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RSS Internal Forms Demonstration </vt:lpstr>
      <vt:lpstr>Questions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</dc:creator>
  <cp:lastModifiedBy>DeCarolis, Bethany L</cp:lastModifiedBy>
  <cp:revision>842</cp:revision>
  <cp:lastPrinted>2023-05-03T16:58:44Z</cp:lastPrinted>
  <dcterms:created xsi:type="dcterms:W3CDTF">2014-09-17T15:14:42Z</dcterms:created>
  <dcterms:modified xsi:type="dcterms:W3CDTF">2026-08-26T16:55:13Z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0x0101008170BDF0E65F734F9132464B1B9F99D7</vt:lpwstr>
  </property>
  <property fmtid="{D5CDD505-2E9C-101B-9397-08002B2CF9AE}" pid="3" name="Order">
    <vt:r8>7700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